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269" r:id="rId4"/>
    <p:sldId id="338" r:id="rId5"/>
    <p:sldId id="270" r:id="rId6"/>
    <p:sldId id="271" r:id="rId7"/>
    <p:sldId id="272" r:id="rId8"/>
    <p:sldId id="273" r:id="rId9"/>
    <p:sldId id="274" r:id="rId10"/>
    <p:sldId id="275" r:id="rId11"/>
    <p:sldId id="277" r:id="rId12"/>
    <p:sldId id="278" r:id="rId13"/>
    <p:sldId id="279" r:id="rId14"/>
    <p:sldId id="280" r:id="rId15"/>
    <p:sldId id="281" r:id="rId16"/>
    <p:sldId id="282" r:id="rId17"/>
    <p:sldId id="283" r:id="rId18"/>
    <p:sldId id="284" r:id="rId19"/>
    <p:sldId id="285" r:id="rId20"/>
    <p:sldId id="286" r:id="rId21"/>
    <p:sldId id="332" r:id="rId22"/>
    <p:sldId id="339" r:id="rId23"/>
    <p:sldId id="342" r:id="rId24"/>
    <p:sldId id="293" r:id="rId25"/>
    <p:sldId id="294" r:id="rId26"/>
    <p:sldId id="295" r:id="rId27"/>
    <p:sldId id="307" r:id="rId28"/>
    <p:sldId id="308" r:id="rId29"/>
    <p:sldId id="340" r:id="rId30"/>
    <p:sldId id="343" r:id="rId31"/>
    <p:sldId id="331" r:id="rId32"/>
    <p:sldId id="297" r:id="rId33"/>
    <p:sldId id="299" r:id="rId34"/>
    <p:sldId id="337" r:id="rId35"/>
    <p:sldId id="300" r:id="rId36"/>
    <p:sldId id="301" r:id="rId37"/>
    <p:sldId id="309" r:id="rId38"/>
    <p:sldId id="317" r:id="rId39"/>
    <p:sldId id="318" r:id="rId40"/>
    <p:sldId id="319" r:id="rId41"/>
    <p:sldId id="316" r:id="rId42"/>
    <p:sldId id="324" r:id="rId43"/>
    <p:sldId id="341" r:id="rId44"/>
    <p:sldId id="344" r:id="rId45"/>
    <p:sldId id="310" r:id="rId46"/>
    <p:sldId id="311" r:id="rId47"/>
    <p:sldId id="312" r:id="rId48"/>
    <p:sldId id="328" r:id="rId49"/>
    <p:sldId id="34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57" d="100"/>
          <a:sy n="57" d="100"/>
        </p:scale>
        <p:origin x="67" y="2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12/8/2014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12/8/2014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12/8/2014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12/8/2014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84026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spTree>
    <p:extLst>
      <p:ext uri="{BB962C8B-B14F-4D97-AF65-F5344CB8AC3E}">
        <p14:creationId xmlns:p14="http://schemas.microsoft.com/office/powerpoint/2010/main" val="122573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On Simulator Or Take Picture On iPad</a:t>
            </a:r>
            <a:endParaRPr lang="en-US" sz="4000" dirty="0"/>
          </a:p>
        </p:txBody>
      </p:sp>
      <p:pic>
        <p:nvPicPr>
          <p:cNvPr id="4" name="Content Placeholder 3"/>
          <p:cNvPicPr>
            <a:picLocks noGrp="1" noChangeAspect="1"/>
          </p:cNvPicPr>
          <p:nvPr>
            <p:ph idx="1"/>
          </p:nvPr>
        </p:nvPicPr>
        <p:blipFill>
          <a:blip r:embed="rId2"/>
          <a:stretch>
            <a:fillRect/>
          </a:stretch>
        </p:blipFill>
        <p:spPr>
          <a:xfrm>
            <a:off x="3271703" y="1825625"/>
            <a:ext cx="5648594" cy="4351338"/>
          </a:xfrm>
          <a:prstGeom prst="rect">
            <a:avLst/>
          </a:prstGeom>
        </p:spPr>
      </p:pic>
    </p:spTree>
    <p:extLst>
      <p:ext uri="{BB962C8B-B14F-4D97-AF65-F5344CB8AC3E}">
        <p14:creationId xmlns:p14="http://schemas.microsoft.com/office/powerpoint/2010/main" val="320102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28035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3786936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Picture is </a:t>
            </a:r>
            <a:r>
              <a:rPr lang="en-US" dirty="0"/>
              <a:t>Uploaded </a:t>
            </a:r>
            <a:r>
              <a:rPr lang="en-US" dirty="0" smtClean="0"/>
              <a:t>to Room Inspection Photos Document Library and Inspection </a:t>
            </a:r>
            <a:r>
              <a:rPr lang="en-US" dirty="0"/>
              <a:t>Comment is created in Inspection Comments List</a:t>
            </a:r>
            <a:endParaRPr lang="en-US" dirty="0"/>
          </a:p>
        </p:txBody>
      </p:sp>
      <p:pic>
        <p:nvPicPr>
          <p:cNvPr id="4" name="Content Placeholder 3"/>
          <p:cNvPicPr>
            <a:picLocks noGrp="1" noChangeAspect="1"/>
          </p:cNvPicPr>
          <p:nvPr>
            <p:ph idx="1"/>
          </p:nvPr>
        </p:nvPicPr>
        <p:blipFill>
          <a:blip r:embed="rId2"/>
          <a:stretch>
            <a:fillRect/>
          </a:stretch>
        </p:blipFill>
        <p:spPr>
          <a:xfrm>
            <a:off x="3270834" y="2067672"/>
            <a:ext cx="5650332" cy="4351338"/>
          </a:xfrm>
          <a:prstGeom prst="rect">
            <a:avLst/>
          </a:prstGeom>
        </p:spPr>
      </p:pic>
    </p:spTree>
    <p:extLst>
      <p:ext uri="{BB962C8B-B14F-4D97-AF65-F5344CB8AC3E}">
        <p14:creationId xmlns:p14="http://schemas.microsoft.com/office/powerpoint/2010/main" val="2005515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1178208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4920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pic>
        <p:nvPicPr>
          <p:cNvPr id="4" name="Content Placeholder 3"/>
          <p:cNvPicPr>
            <a:picLocks noGrp="1" noChangeAspect="1"/>
          </p:cNvPicPr>
          <p:nvPr>
            <p:ph idx="1"/>
          </p:nvPr>
        </p:nvPicPr>
        <p:blipFill>
          <a:blip r:embed="rId2"/>
          <a:stretch>
            <a:fillRect/>
          </a:stretch>
        </p:blipFill>
        <p:spPr>
          <a:xfrm>
            <a:off x="5957248" y="2161801"/>
            <a:ext cx="5629434" cy="4351338"/>
          </a:xfrm>
          <a:prstGeom prst="rect">
            <a:avLst/>
          </a:prstGeom>
        </p:spPr>
      </p:pic>
      <p:sp>
        <p:nvSpPr>
          <p:cNvPr id="3" name="TextBox 2"/>
          <p:cNvSpPr txBox="1"/>
          <p:nvPr/>
        </p:nvSpPr>
        <p:spPr>
          <a:xfrm>
            <a:off x="551329" y="2339788"/>
            <a:ext cx="5002306" cy="1477328"/>
          </a:xfrm>
          <a:prstGeom prst="rect">
            <a:avLst/>
          </a:prstGeom>
          <a:noFill/>
        </p:spPr>
        <p:txBody>
          <a:bodyPr wrap="square" rtlCol="0">
            <a:spAutoFit/>
          </a:bodyPr>
          <a:lstStyle/>
          <a:p>
            <a:r>
              <a:rPr lang="en-US" dirty="0"/>
              <a:t>Incident is created in Incidents </a:t>
            </a:r>
            <a:r>
              <a:rPr lang="en-US" dirty="0" smtClean="0"/>
              <a:t>List</a:t>
            </a:r>
          </a:p>
          <a:p>
            <a:endParaRPr lang="en-US" dirty="0" smtClean="0"/>
          </a:p>
          <a:p>
            <a:r>
              <a:rPr lang="en-US" dirty="0"/>
              <a:t>Photo is added to Room Inspection Photos </a:t>
            </a:r>
            <a:r>
              <a:rPr lang="en-US" dirty="0" smtClean="0"/>
              <a:t>Library</a:t>
            </a:r>
          </a:p>
          <a:p>
            <a:endParaRPr lang="en-US" dirty="0" smtClean="0"/>
          </a:p>
          <a:p>
            <a:r>
              <a:rPr lang="en-US" dirty="0"/>
              <a:t>Workflow Task is created for Dispatcher</a:t>
            </a:r>
          </a:p>
        </p:txBody>
      </p:sp>
    </p:spTree>
    <p:extLst>
      <p:ext uri="{BB962C8B-B14F-4D97-AF65-F5344CB8AC3E}">
        <p14:creationId xmlns:p14="http://schemas.microsoft.com/office/powerpoint/2010/main" val="311195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4" name="Content Placeholder 3"/>
          <p:cNvPicPr>
            <a:picLocks noGrp="1" noChangeAspect="1"/>
          </p:cNvPicPr>
          <p:nvPr>
            <p:ph idx="1"/>
          </p:nvPr>
        </p:nvPicPr>
        <p:blipFill>
          <a:blip r:embed="rId2"/>
          <a:stretch>
            <a:fillRect/>
          </a:stretch>
        </p:blipFill>
        <p:spPr>
          <a:xfrm>
            <a:off x="3276659" y="1825625"/>
            <a:ext cx="5638681" cy="4351338"/>
          </a:xfrm>
          <a:prstGeom prst="rect">
            <a:avLst/>
          </a:prstGeom>
        </p:spPr>
      </p:pic>
    </p:spTree>
    <p:extLst>
      <p:ext uri="{BB962C8B-B14F-4D97-AF65-F5344CB8AC3E}">
        <p14:creationId xmlns:p14="http://schemas.microsoft.com/office/powerpoint/2010/main" val="115831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invites for the day after the demo.  For example, if you are doing the demo on the October 28 then delete all entries on the October 29.</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pic>
        <p:nvPicPr>
          <p:cNvPr id="4" name="Content Placeholder 3"/>
          <p:cNvPicPr>
            <a:picLocks noGrp="1" noChangeAspect="1"/>
          </p:cNvPicPr>
          <p:nvPr>
            <p:ph idx="1"/>
          </p:nvPr>
        </p:nvPicPr>
        <p:blipFill>
          <a:blip r:embed="rId2"/>
          <a:stretch>
            <a:fillRect/>
          </a:stretch>
        </p:blipFill>
        <p:spPr>
          <a:xfrm>
            <a:off x="5703468" y="1690688"/>
            <a:ext cx="5650332" cy="4351338"/>
          </a:xfrm>
          <a:prstGeom prst="rect">
            <a:avLst/>
          </a:prstGeom>
        </p:spPr>
      </p:pic>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a:t>
            </a:r>
            <a:r>
              <a:rPr lang="en-US" dirty="0" smtClean="0"/>
              <a:t>in Inspections list is </a:t>
            </a:r>
            <a:r>
              <a:rPr lang="en-US" dirty="0"/>
              <a:t>updated with Finalized </a:t>
            </a:r>
            <a:r>
              <a:rPr lang="en-US" dirty="0" smtClean="0"/>
              <a:t>Date </a:t>
            </a:r>
            <a:endParaRPr lang="en-US" dirty="0"/>
          </a:p>
        </p:txBody>
      </p:sp>
    </p:spTree>
    <p:extLst>
      <p:ext uri="{BB962C8B-B14F-4D97-AF65-F5344CB8AC3E}">
        <p14:creationId xmlns:p14="http://schemas.microsoft.com/office/powerpoint/2010/main" val="273175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700" dirty="0" smtClean="0"/>
              <a:t>Log in with Dispatcher account to see the </a:t>
            </a:r>
            <a:r>
              <a:rPr lang="en-US" sz="2700" dirty="0" smtClean="0"/>
              <a:t>email</a:t>
            </a:r>
            <a:br>
              <a:rPr lang="en-US" sz="2700" dirty="0" smtClean="0"/>
            </a:br>
            <a:r>
              <a:rPr lang="en-US" sz="2700" dirty="0"/>
              <a:t/>
            </a:r>
            <a:br>
              <a:rPr lang="en-US" sz="2700" dirty="0"/>
            </a:br>
            <a:r>
              <a:rPr lang="en-US" sz="2800" dirty="0"/>
              <a:t>Username: </a:t>
            </a:r>
            <a:r>
              <a:rPr lang="en-US" sz="2800" dirty="0" err="1" smtClean="0">
                <a:hlinkClick r:id="rId2"/>
              </a:rPr>
              <a:t>katiej</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r>
              <a:rPr lang="en-US" sz="2800" dirty="0" smtClean="0"/>
              <a:t>If </a:t>
            </a:r>
            <a:r>
              <a:rPr lang="en-US" sz="2800" dirty="0"/>
              <a:t>you have not already </a:t>
            </a:r>
            <a:r>
              <a:rPr lang="en-US" sz="2800" dirty="0" smtClean="0"/>
              <a:t>signed</a:t>
            </a:r>
            <a:br>
              <a:rPr lang="en-US" sz="2800" dirty="0" smtClean="0"/>
            </a:br>
            <a:r>
              <a:rPr lang="en-US" sz="2800" dirty="0" smtClean="0"/>
              <a:t>in with this </a:t>
            </a:r>
            <a:r>
              <a:rPr lang="en-US" sz="2800" dirty="0"/>
              <a:t>user you will </a:t>
            </a:r>
            <a:r>
              <a:rPr lang="en-US" sz="2800" dirty="0" smtClean="0"/>
              <a:t>be</a:t>
            </a:r>
            <a:br>
              <a:rPr lang="en-US" sz="2800" dirty="0" smtClean="0"/>
            </a:br>
            <a:r>
              <a:rPr lang="en-US" sz="2800" dirty="0" smtClean="0"/>
              <a:t>prompted </a:t>
            </a:r>
            <a:r>
              <a:rPr lang="en-US" sz="2800" dirty="0"/>
              <a:t>to reset </a:t>
            </a:r>
            <a:r>
              <a:rPr lang="en-US" sz="2800" dirty="0" smtClean="0"/>
              <a:t>the user’s</a:t>
            </a:r>
            <a:br>
              <a:rPr lang="en-US" sz="2800" dirty="0" smtClean="0"/>
            </a:br>
            <a:r>
              <a:rPr lang="en-US" sz="2800" dirty="0" smtClean="0"/>
              <a:t>password</a:t>
            </a:r>
            <a:r>
              <a:rPr lang="en-US" sz="2800" dirty="0"/>
              <a:t>.</a:t>
            </a:r>
            <a:endParaRPr lang="en-US" sz="2700" dirty="0"/>
          </a:p>
        </p:txBody>
      </p:sp>
      <p:pic>
        <p:nvPicPr>
          <p:cNvPr id="4" name="Content Placeholder 3"/>
          <p:cNvPicPr>
            <a:picLocks noGrp="1" noChangeAspect="1"/>
          </p:cNvPicPr>
          <p:nvPr>
            <p:ph idx="1"/>
          </p:nvPr>
        </p:nvPicPr>
        <p:blipFill>
          <a:blip r:embed="rId3"/>
          <a:stretch>
            <a:fillRect/>
          </a:stretch>
        </p:blipFill>
        <p:spPr>
          <a:xfrm>
            <a:off x="5246022" y="3146611"/>
            <a:ext cx="6794627" cy="3065930"/>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Dispatcher Scheduling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115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700" dirty="0" smtClean="0"/>
              <a:t>Log in with Dispatcher account to see the </a:t>
            </a:r>
            <a:r>
              <a:rPr lang="en-US" sz="2700" dirty="0" smtClean="0"/>
              <a:t>email</a:t>
            </a:r>
            <a:br>
              <a:rPr lang="en-US" sz="2700" dirty="0" smtClean="0"/>
            </a:br>
            <a:r>
              <a:rPr lang="en-US" sz="2700" dirty="0"/>
              <a:t/>
            </a:r>
            <a:br>
              <a:rPr lang="en-US" sz="2700" dirty="0"/>
            </a:br>
            <a:r>
              <a:rPr lang="en-US" sz="2800" dirty="0"/>
              <a:t>Username: </a:t>
            </a:r>
            <a:r>
              <a:rPr lang="en-US" sz="2800" dirty="0" err="1" smtClean="0">
                <a:hlinkClick r:id="rId2"/>
              </a:rPr>
              <a:t>katiej</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r>
              <a:rPr lang="en-US" sz="2800" dirty="0" smtClean="0"/>
              <a:t>If </a:t>
            </a:r>
            <a:r>
              <a:rPr lang="en-US" sz="2800" dirty="0"/>
              <a:t>you have not already </a:t>
            </a:r>
            <a:r>
              <a:rPr lang="en-US" sz="2800" dirty="0" smtClean="0"/>
              <a:t>signed</a:t>
            </a:r>
            <a:br>
              <a:rPr lang="en-US" sz="2800" dirty="0" smtClean="0"/>
            </a:br>
            <a:r>
              <a:rPr lang="en-US" sz="2800" dirty="0" smtClean="0"/>
              <a:t>in with this </a:t>
            </a:r>
            <a:r>
              <a:rPr lang="en-US" sz="2800" dirty="0"/>
              <a:t>user you will </a:t>
            </a:r>
            <a:r>
              <a:rPr lang="en-US" sz="2800" dirty="0" smtClean="0"/>
              <a:t>be</a:t>
            </a:r>
            <a:br>
              <a:rPr lang="en-US" sz="2800" dirty="0" smtClean="0"/>
            </a:br>
            <a:r>
              <a:rPr lang="en-US" sz="2800" dirty="0" smtClean="0"/>
              <a:t>prompted </a:t>
            </a:r>
            <a:r>
              <a:rPr lang="en-US" sz="2800" dirty="0"/>
              <a:t>to reset </a:t>
            </a:r>
            <a:r>
              <a:rPr lang="en-US" sz="2800" dirty="0" smtClean="0"/>
              <a:t>the user’s</a:t>
            </a:r>
            <a:br>
              <a:rPr lang="en-US" sz="2800" dirty="0" smtClean="0"/>
            </a:br>
            <a:r>
              <a:rPr lang="en-US" sz="2800" dirty="0" smtClean="0"/>
              <a:t>password</a:t>
            </a:r>
            <a:r>
              <a:rPr lang="en-US" sz="2800" dirty="0"/>
              <a:t>.</a:t>
            </a:r>
            <a:endParaRPr lang="en-US" sz="2700" dirty="0"/>
          </a:p>
        </p:txBody>
      </p:sp>
      <p:pic>
        <p:nvPicPr>
          <p:cNvPr id="5" name="Content Placeholder 3"/>
          <p:cNvPicPr>
            <a:picLocks noChangeAspect="1"/>
          </p:cNvPicPr>
          <p:nvPr/>
        </p:nvPicPr>
        <p:blipFill>
          <a:blip r:embed="rId3"/>
          <a:stretch>
            <a:fillRect/>
          </a:stretch>
        </p:blipFill>
        <p:spPr>
          <a:xfrm>
            <a:off x="5329475" y="3281082"/>
            <a:ext cx="6514158" cy="2738094"/>
          </a:xfrm>
          <a:prstGeom prst="rect">
            <a:avLst/>
          </a:prstGeom>
        </p:spPr>
      </p:pic>
    </p:spTree>
    <p:extLst>
      <p:ext uri="{BB962C8B-B14F-4D97-AF65-F5344CB8AC3E}">
        <p14:creationId xmlns:p14="http://schemas.microsoft.com/office/powerpoint/2010/main" val="314502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a:t>Property Management </a:t>
            </a:r>
            <a:r>
              <a:rPr lang="en-US" dirty="0" smtClean="0"/>
              <a:t>My App Dashboard, click Need Repair</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93979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21295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 select Ron Gabel, select Time, click Schedule Repair</a:t>
            </a:r>
            <a:endParaRPr lang="en-US" dirty="0"/>
          </a:p>
        </p:txBody>
      </p:sp>
      <p:pic>
        <p:nvPicPr>
          <p:cNvPr id="4" name="Content Placeholder 3"/>
          <p:cNvPicPr>
            <a:picLocks noGrp="1" noChangeAspect="1"/>
          </p:cNvPicPr>
          <p:nvPr>
            <p:ph idx="1"/>
          </p:nvPr>
        </p:nvPicPr>
        <p:blipFill>
          <a:blip r:embed="rId2"/>
          <a:stretch>
            <a:fillRect/>
          </a:stretch>
        </p:blipFill>
        <p:spPr>
          <a:xfrm>
            <a:off x="4394676" y="2027331"/>
            <a:ext cx="7356084" cy="4351338"/>
          </a:xfrm>
          <a:prstGeom prst="rect">
            <a:avLst/>
          </a:prstGeom>
        </p:spPr>
      </p:pic>
      <p:sp>
        <p:nvSpPr>
          <p:cNvPr id="3" name="TextBox 2"/>
          <p:cNvSpPr txBox="1"/>
          <p:nvPr/>
        </p:nvSpPr>
        <p:spPr>
          <a:xfrm>
            <a:off x="416859" y="2027331"/>
            <a:ext cx="3671047" cy="2585323"/>
          </a:xfrm>
          <a:prstGeom prst="rect">
            <a:avLst/>
          </a:prstGeom>
          <a:noFill/>
        </p:spPr>
        <p:txBody>
          <a:bodyPr wrap="square" rtlCol="0">
            <a:spAutoFit/>
          </a:bodyPr>
          <a:lstStyle/>
          <a:p>
            <a:r>
              <a:rPr lang="en-US" dirty="0"/>
              <a:t>Incident is updated to reflect Status, Repair Scheduled Date, and Repair Person </a:t>
            </a:r>
            <a:r>
              <a:rPr lang="en-US" dirty="0" smtClean="0"/>
              <a:t>assigned</a:t>
            </a:r>
          </a:p>
          <a:p>
            <a:endParaRPr lang="en-US" dirty="0" smtClean="0"/>
          </a:p>
          <a:p>
            <a:r>
              <a:rPr lang="en-US" dirty="0"/>
              <a:t>Workflow Task for Dispatcher is </a:t>
            </a:r>
            <a:r>
              <a:rPr lang="en-US" dirty="0" smtClean="0"/>
              <a:t>completed</a:t>
            </a:r>
          </a:p>
          <a:p>
            <a:r>
              <a:rPr lang="en-US" dirty="0"/>
              <a:t/>
            </a:r>
            <a:br>
              <a:rPr lang="en-US" dirty="0"/>
            </a:br>
            <a:r>
              <a:rPr lang="en-US" dirty="0"/>
              <a:t>Workflow Task for Repair Person is created</a:t>
            </a:r>
          </a:p>
        </p:txBody>
      </p:sp>
    </p:spTree>
    <p:extLst>
      <p:ext uri="{BB962C8B-B14F-4D97-AF65-F5344CB8AC3E}">
        <p14:creationId xmlns:p14="http://schemas.microsoft.com/office/powerpoint/2010/main" val="1478432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header</a:t>
            </a:r>
            <a:endParaRPr lang="en-US" dirty="0"/>
          </a:p>
        </p:txBody>
      </p:sp>
      <p:pic>
        <p:nvPicPr>
          <p:cNvPr id="4" name="Content Placeholder 3"/>
          <p:cNvPicPr>
            <a:picLocks noGrp="1" noChangeAspect="1"/>
          </p:cNvPicPr>
          <p:nvPr>
            <p:ph idx="1"/>
          </p:nvPr>
        </p:nvPicPr>
        <p:blipFill>
          <a:blip r:embed="rId2"/>
          <a:stretch>
            <a:fillRect/>
          </a:stretch>
        </p:blipFill>
        <p:spPr>
          <a:xfrm>
            <a:off x="2359062" y="1825625"/>
            <a:ext cx="7473875" cy="4351338"/>
          </a:xfrm>
          <a:prstGeom prst="rect">
            <a:avLst/>
          </a:prstGeom>
        </p:spPr>
      </p:pic>
    </p:spTree>
    <p:extLst>
      <p:ext uri="{BB962C8B-B14F-4D97-AF65-F5344CB8AC3E}">
        <p14:creationId xmlns:p14="http://schemas.microsoft.com/office/powerpoint/2010/main" val="1813023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Repair</a:t>
            </a:r>
            <a:r>
              <a:rPr lang="en-US" dirty="0"/>
              <a:t> </a:t>
            </a:r>
            <a:r>
              <a:rPr lang="en-US" dirty="0" smtClean="0"/>
              <a:t>and mention the repair is scheduled</a:t>
            </a:r>
            <a:endParaRPr lang="en-US" dirty="0"/>
          </a:p>
        </p:txBody>
      </p:sp>
      <p:pic>
        <p:nvPicPr>
          <p:cNvPr id="4" name="Content Placeholder 3"/>
          <p:cNvPicPr>
            <a:picLocks noGrp="1" noChangeAspect="1"/>
          </p:cNvPicPr>
          <p:nvPr>
            <p:ph idx="1"/>
          </p:nvPr>
        </p:nvPicPr>
        <p:blipFill>
          <a:blip r:embed="rId2"/>
          <a:stretch>
            <a:fillRect/>
          </a:stretch>
        </p:blipFill>
        <p:spPr>
          <a:xfrm>
            <a:off x="1606677" y="1825625"/>
            <a:ext cx="8978645" cy="4351338"/>
          </a:xfrm>
          <a:prstGeom prst="rect">
            <a:avLst/>
          </a:prstGeom>
        </p:spPr>
      </p:pic>
    </p:spTree>
    <p:extLst>
      <p:ext uri="{BB962C8B-B14F-4D97-AF65-F5344CB8AC3E}">
        <p14:creationId xmlns:p14="http://schemas.microsoft.com/office/powerpoint/2010/main" val="3229123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Repair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445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700" dirty="0" smtClean="0"/>
              <a:t>Log in with </a:t>
            </a:r>
            <a:r>
              <a:rPr lang="en-US" sz="2700" dirty="0" smtClean="0"/>
              <a:t>Repair Person </a:t>
            </a:r>
            <a:r>
              <a:rPr lang="en-US" sz="2700" dirty="0" smtClean="0"/>
              <a:t>account to see the </a:t>
            </a:r>
            <a:r>
              <a:rPr lang="en-US" sz="2700" dirty="0" smtClean="0"/>
              <a:t>email</a:t>
            </a:r>
            <a:br>
              <a:rPr lang="en-US" sz="2700" dirty="0" smtClean="0"/>
            </a:br>
            <a:r>
              <a:rPr lang="en-US" sz="2700" dirty="0"/>
              <a:t/>
            </a:r>
            <a:br>
              <a:rPr lang="en-US" sz="2700" dirty="0"/>
            </a:br>
            <a:r>
              <a:rPr lang="en-US" sz="2800" dirty="0"/>
              <a:t>Username: </a:t>
            </a:r>
            <a:r>
              <a:rPr lang="en-US" sz="2800" dirty="0" err="1" smtClean="0">
                <a:hlinkClick r:id="rId2"/>
              </a:rPr>
              <a:t>rong</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r>
              <a:rPr lang="en-US" sz="2800" dirty="0" smtClean="0"/>
              <a:t>If </a:t>
            </a:r>
            <a:r>
              <a:rPr lang="en-US" sz="2800" dirty="0"/>
              <a:t>you have not already </a:t>
            </a:r>
            <a:r>
              <a:rPr lang="en-US" sz="2800" dirty="0" smtClean="0"/>
              <a:t>signed</a:t>
            </a:r>
            <a:br>
              <a:rPr lang="en-US" sz="2800" dirty="0" smtClean="0"/>
            </a:br>
            <a:r>
              <a:rPr lang="en-US" sz="2800" dirty="0" smtClean="0"/>
              <a:t>in with this </a:t>
            </a:r>
            <a:r>
              <a:rPr lang="en-US" sz="2800" dirty="0"/>
              <a:t>user you will </a:t>
            </a:r>
            <a:r>
              <a:rPr lang="en-US" sz="2800" dirty="0" smtClean="0"/>
              <a:t>be</a:t>
            </a:r>
            <a:br>
              <a:rPr lang="en-US" sz="2800" dirty="0" smtClean="0"/>
            </a:br>
            <a:r>
              <a:rPr lang="en-US" sz="2800" dirty="0" smtClean="0"/>
              <a:t>prompted </a:t>
            </a:r>
            <a:r>
              <a:rPr lang="en-US" sz="2800" dirty="0"/>
              <a:t>to reset </a:t>
            </a:r>
            <a:r>
              <a:rPr lang="en-US" sz="2800" dirty="0" smtClean="0"/>
              <a:t>the user’s</a:t>
            </a:r>
            <a:br>
              <a:rPr lang="en-US" sz="2800" dirty="0" smtClean="0"/>
            </a:br>
            <a:r>
              <a:rPr lang="en-US" sz="2800" dirty="0" smtClean="0"/>
              <a:t>password</a:t>
            </a:r>
            <a:r>
              <a:rPr lang="en-US" sz="2800" dirty="0"/>
              <a:t>.</a:t>
            </a:r>
            <a:endParaRPr lang="en-US" sz="2700" dirty="0"/>
          </a:p>
        </p:txBody>
      </p:sp>
      <p:pic>
        <p:nvPicPr>
          <p:cNvPr id="6" name="Content Placeholder 3"/>
          <p:cNvPicPr>
            <a:picLocks noChangeAspect="1"/>
          </p:cNvPicPr>
          <p:nvPr/>
        </p:nvPicPr>
        <p:blipFill>
          <a:blip r:embed="rId3"/>
          <a:stretch>
            <a:fillRect/>
          </a:stretch>
        </p:blipFill>
        <p:spPr>
          <a:xfrm>
            <a:off x="5320713" y="3041919"/>
            <a:ext cx="6660457" cy="3505504"/>
          </a:xfrm>
          <a:prstGeom prst="rect">
            <a:avLst/>
          </a:prstGeom>
        </p:spPr>
      </p:pic>
    </p:spTree>
    <p:extLst>
      <p:ext uri="{BB962C8B-B14F-4D97-AF65-F5344CB8AC3E}">
        <p14:creationId xmlns:p14="http://schemas.microsoft.com/office/powerpoint/2010/main" val="424424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a:t>
            </a:r>
            <a:r>
              <a:rPr lang="en-US" dirty="0" smtClean="0"/>
              <a:t>Event and Accept It</a:t>
            </a:r>
            <a:endParaRPr lang="en-US" dirty="0"/>
          </a:p>
        </p:txBody>
      </p:sp>
      <p:pic>
        <p:nvPicPr>
          <p:cNvPr id="4" name="Content Placeholder 3"/>
          <p:cNvPicPr>
            <a:picLocks noGrp="1" noChangeAspect="1"/>
          </p:cNvPicPr>
          <p:nvPr>
            <p:ph idx="1"/>
          </p:nvPr>
        </p:nvPicPr>
        <p:blipFill>
          <a:blip r:embed="rId2"/>
          <a:stretch>
            <a:fillRect/>
          </a:stretch>
        </p:blipFill>
        <p:spPr>
          <a:xfrm>
            <a:off x="3439501" y="1825625"/>
            <a:ext cx="5312997" cy="4351338"/>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endParaRPr lang="en-US" sz="2400" dirty="0"/>
          </a:p>
        </p:txBody>
      </p:sp>
      <p:pic>
        <p:nvPicPr>
          <p:cNvPr id="4" name="Content Placeholder 3"/>
          <p:cNvPicPr>
            <a:picLocks noGrp="1" noChangeAspect="1"/>
          </p:cNvPicPr>
          <p:nvPr>
            <p:ph idx="1"/>
          </p:nvPr>
        </p:nvPicPr>
        <p:blipFill>
          <a:blip r:embed="rId2"/>
          <a:stretch>
            <a:fillRect/>
          </a:stretch>
        </p:blipFill>
        <p:spPr>
          <a:xfrm>
            <a:off x="3982838" y="1959630"/>
            <a:ext cx="7886433" cy="3516336"/>
          </a:xfrm>
          <a:prstGeom prst="rect">
            <a:avLst/>
          </a:prstGeom>
        </p:spPr>
      </p:pic>
      <p:sp>
        <p:nvSpPr>
          <p:cNvPr id="3" name="TextBox 2"/>
          <p:cNvSpPr txBox="1"/>
          <p:nvPr/>
        </p:nvSpPr>
        <p:spPr>
          <a:xfrm>
            <a:off x="349623" y="1331259"/>
            <a:ext cx="3429000" cy="5355312"/>
          </a:xfrm>
          <a:prstGeom prst="rect">
            <a:avLst/>
          </a:prstGeom>
          <a:noFill/>
        </p:spPr>
        <p:txBody>
          <a:bodyPr wrap="square" rtlCol="0">
            <a:spAutoFit/>
          </a:bodyPr>
          <a:lstStyle/>
          <a:p>
            <a:r>
              <a:rPr lang="en-US" dirty="0" smtClean="0"/>
              <a:t>In order open the Repair iOS app you can click the Open in repair app link when you are viewing this email in the native iOS Mail client.</a:t>
            </a:r>
          </a:p>
          <a:p>
            <a:endParaRPr lang="en-US" dirty="0"/>
          </a:p>
          <a:p>
            <a:r>
              <a:rPr lang="en-US" dirty="0" smtClean="0"/>
              <a:t>If you are not using the native iOS Mail client to view the email.  Open Safari on your iOS Simulator or your iPad where the app is installed.  Enter repairapp://&lt;Incident ID&gt; in the URL textbox and press enter, where &lt;Incident ID&gt; is equal to the Incident ID in the email.</a:t>
            </a:r>
          </a:p>
          <a:p>
            <a:endParaRPr lang="en-US" dirty="0"/>
          </a:p>
          <a:p>
            <a:r>
              <a:rPr lang="en-US" dirty="0" smtClean="0"/>
              <a:t>In the example on this slide you would enter repairapp://43 in Safari on your iOS Simulator or iPad.</a:t>
            </a:r>
            <a:endParaRPr lang="en-US" dirty="0"/>
          </a:p>
        </p:txBody>
      </p:sp>
    </p:spTree>
    <p:extLst>
      <p:ext uri="{BB962C8B-B14F-4D97-AF65-F5344CB8AC3E}">
        <p14:creationId xmlns:p14="http://schemas.microsoft.com/office/powerpoint/2010/main" val="1976616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a:t>
            </a:r>
            <a:r>
              <a:rPr lang="en-US" dirty="0" smtClean="0"/>
              <a:t>Inspector Credentials </a:t>
            </a:r>
            <a:br>
              <a:rPr lang="en-US" dirty="0" smtClean="0"/>
            </a:br>
            <a:r>
              <a:rPr lang="en-US" dirty="0" smtClean="0"/>
              <a:t/>
            </a:r>
            <a:br>
              <a:rPr lang="en-US" dirty="0" smtClean="0"/>
            </a:br>
            <a:r>
              <a:rPr lang="en-US" sz="2200" dirty="0" smtClean="0"/>
              <a:t>Username</a:t>
            </a:r>
            <a:r>
              <a:rPr lang="en-US" sz="2200" dirty="0"/>
              <a:t>: </a:t>
            </a:r>
            <a:r>
              <a:rPr lang="en-US" sz="2200" dirty="0" err="1" smtClean="0">
                <a:hlinkClick r:id="rId2"/>
              </a:rPr>
              <a:t>robb</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r>
              <a:rPr lang="en-US" sz="2200" dirty="0"/>
              <a:t>Do not check Keep Me Signed In</a:t>
            </a:r>
            <a:br>
              <a:rPr lang="en-US" sz="2200" dirty="0"/>
            </a:br>
            <a:r>
              <a:rPr lang="en-US" sz="2200" dirty="0"/>
              <a:t>Click Sign In</a:t>
            </a:r>
            <a:r>
              <a:rPr lang="en-US" sz="2200" dirty="0" smtClean="0"/>
              <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Repair Incident assigned by the Dispatcher</a:t>
            </a:r>
            <a:endParaRPr lang="en-US" dirty="0"/>
          </a:p>
        </p:txBody>
      </p:sp>
      <p:pic>
        <p:nvPicPr>
          <p:cNvPr id="7" name="Content Placeholder 6"/>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420171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Dispatcher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3317351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Inspector Comments</a:t>
            </a:r>
            <a:endParaRPr lang="en-US" dirty="0"/>
          </a:p>
        </p:txBody>
      </p:sp>
      <p:pic>
        <p:nvPicPr>
          <p:cNvPr id="5" name="Content Placeholder 4"/>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939486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X to Close</a:t>
            </a:r>
            <a:endParaRPr lang="en-US" dirty="0"/>
          </a:p>
        </p:txBody>
      </p:sp>
      <p:pic>
        <p:nvPicPr>
          <p:cNvPr id="4" name="Content Placeholder 3"/>
          <p:cNvPicPr>
            <a:picLocks noGrp="1" noChangeAspect="1"/>
          </p:cNvPicPr>
          <p:nvPr>
            <p:ph idx="1"/>
          </p:nvPr>
        </p:nvPicPr>
        <p:blipFill>
          <a:blip r:embed="rId2"/>
          <a:stretch>
            <a:fillRect/>
          </a:stretch>
        </p:blipFill>
        <p:spPr>
          <a:xfrm>
            <a:off x="3279234" y="1825625"/>
            <a:ext cx="5633532" cy="4351338"/>
          </a:xfrm>
          <a:prstGeom prst="rect">
            <a:avLst/>
          </a:prstGeom>
        </p:spPr>
      </p:pic>
    </p:spTree>
    <p:extLst>
      <p:ext uri="{BB962C8B-B14F-4D97-AF65-F5344CB8AC3E}">
        <p14:creationId xmlns:p14="http://schemas.microsoft.com/office/powerpoint/2010/main" val="1385424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t>
            </a:r>
            <a:r>
              <a:rPr lang="en-US" dirty="0" smtClean="0"/>
              <a:t>App, </a:t>
            </a:r>
            <a:r>
              <a:rPr lang="en-US" dirty="0"/>
              <a:t>take a picture and enter comments.  Then, </a:t>
            </a:r>
            <a:r>
              <a:rPr lang="en-US" dirty="0" smtClean="0"/>
              <a:t>tap </a:t>
            </a:r>
            <a:r>
              <a:rPr lang="en-US" dirty="0"/>
              <a:t>Done.</a:t>
            </a:r>
            <a:endParaRPr lang="en-US" dirty="0"/>
          </a:p>
        </p:txBody>
      </p:sp>
      <p:pic>
        <p:nvPicPr>
          <p:cNvPr id="5" name="Content Placeholder 4"/>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71305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pic>
        <p:nvPicPr>
          <p:cNvPr id="5" name="Content Placeholder 4"/>
          <p:cNvPicPr>
            <a:picLocks noGrp="1" noChangeAspect="1"/>
          </p:cNvPicPr>
          <p:nvPr>
            <p:ph idx="1"/>
          </p:nvPr>
        </p:nvPicPr>
        <p:blipFill>
          <a:blip r:embed="rId2"/>
          <a:stretch>
            <a:fillRect/>
          </a:stretch>
        </p:blipFill>
        <p:spPr>
          <a:xfrm>
            <a:off x="5589227" y="1798730"/>
            <a:ext cx="5639334" cy="4351338"/>
          </a:xfrm>
          <a:prstGeom prst="rect">
            <a:avLst/>
          </a:prstGeom>
        </p:spPr>
      </p:pic>
      <p:sp>
        <p:nvSpPr>
          <p:cNvPr id="3" name="TextBox 2"/>
          <p:cNvSpPr txBox="1"/>
          <p:nvPr/>
        </p:nvSpPr>
        <p:spPr>
          <a:xfrm>
            <a:off x="510988" y="1798730"/>
            <a:ext cx="4787153" cy="2308324"/>
          </a:xfrm>
          <a:prstGeom prst="rect">
            <a:avLst/>
          </a:prstGeom>
          <a:noFill/>
        </p:spPr>
        <p:txBody>
          <a:bodyPr wrap="square" rtlCol="0">
            <a:spAutoFit/>
          </a:bodyPr>
          <a:lstStyle/>
          <a:p>
            <a:r>
              <a:rPr lang="en-US" dirty="0"/>
              <a:t>Incident list updated with Repair comments, Status, and Repair Completed </a:t>
            </a:r>
            <a:r>
              <a:rPr lang="en-US" dirty="0" smtClean="0"/>
              <a:t>date</a:t>
            </a:r>
          </a:p>
          <a:p>
            <a:endParaRPr lang="en-US" dirty="0"/>
          </a:p>
          <a:p>
            <a:r>
              <a:rPr lang="en-US" dirty="0"/>
              <a:t>Photo is added to Repair Photos </a:t>
            </a:r>
            <a:r>
              <a:rPr lang="en-US" dirty="0" smtClean="0"/>
              <a:t>Library</a:t>
            </a:r>
          </a:p>
          <a:p>
            <a:endParaRPr lang="en-US" dirty="0"/>
          </a:p>
          <a:p>
            <a:r>
              <a:rPr lang="en-US" dirty="0"/>
              <a:t>Workflow Task for Repair Person is </a:t>
            </a:r>
            <a:r>
              <a:rPr lang="en-US" dirty="0" smtClean="0"/>
              <a:t>completed</a:t>
            </a:r>
          </a:p>
          <a:p>
            <a:r>
              <a:rPr lang="en-US" dirty="0"/>
              <a:t/>
            </a:r>
            <a:br>
              <a:rPr lang="en-US" dirty="0"/>
            </a:br>
            <a:r>
              <a:rPr lang="en-US" dirty="0"/>
              <a:t>Workflow Task for Dispatcher is created</a:t>
            </a:r>
          </a:p>
        </p:txBody>
      </p:sp>
    </p:spTree>
    <p:extLst>
      <p:ext uri="{BB962C8B-B14F-4D97-AF65-F5344CB8AC3E}">
        <p14:creationId xmlns:p14="http://schemas.microsoft.com/office/powerpoint/2010/main" val="3542644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 Repair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2664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a:t>
            </a:r>
            <a:r>
              <a:rPr lang="en-US" dirty="0" smtClean="0"/>
              <a:t>repair. </a:t>
            </a:r>
            <a:r>
              <a:rPr lang="en-US" sz="2700" dirty="0"/>
              <a:t>Log in with dispatcher to view email</a:t>
            </a:r>
            <a:r>
              <a:rPr lang="en-US" sz="2700" dirty="0" smtClean="0"/>
              <a:t>.</a:t>
            </a:r>
            <a:br>
              <a:rPr lang="en-US" sz="2700" dirty="0" smtClean="0"/>
            </a:br>
            <a:r>
              <a:rPr lang="en-US" dirty="0" smtClean="0"/>
              <a:t/>
            </a:r>
            <a:br>
              <a:rPr lang="en-US"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 name="Content Placeholder 3"/>
          <p:cNvPicPr>
            <a:picLocks noGrp="1" noChangeAspect="1"/>
          </p:cNvPicPr>
          <p:nvPr>
            <p:ph idx="1"/>
          </p:nvPr>
        </p:nvPicPr>
        <p:blipFill>
          <a:blip r:embed="rId3"/>
          <a:stretch>
            <a:fillRect/>
          </a:stretch>
        </p:blipFill>
        <p:spPr>
          <a:xfrm>
            <a:off x="1923688" y="2913506"/>
            <a:ext cx="8344623" cy="3505504"/>
          </a:xfrm>
          <a:prstGeom prst="rect">
            <a:avLst/>
          </a:prstGeom>
        </p:spPr>
      </p:pic>
    </p:spTree>
    <p:extLst>
      <p:ext uri="{BB962C8B-B14F-4D97-AF65-F5344CB8AC3E}">
        <p14:creationId xmlns:p14="http://schemas.microsoft.com/office/powerpoint/2010/main" val="978200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2159861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5157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 all data and images and click Approve Repair</a:t>
            </a:r>
            <a:endParaRPr lang="en-US" dirty="0"/>
          </a:p>
        </p:txBody>
      </p:sp>
      <p:pic>
        <p:nvPicPr>
          <p:cNvPr id="4" name="Content Placeholder 3"/>
          <p:cNvPicPr>
            <a:picLocks noGrp="1" noChangeAspect="1"/>
          </p:cNvPicPr>
          <p:nvPr>
            <p:ph idx="1"/>
          </p:nvPr>
        </p:nvPicPr>
        <p:blipFill>
          <a:blip r:embed="rId2"/>
          <a:stretch>
            <a:fillRect/>
          </a:stretch>
        </p:blipFill>
        <p:spPr>
          <a:xfrm>
            <a:off x="6096000" y="1946649"/>
            <a:ext cx="3979088" cy="4351338"/>
          </a:xfrm>
          <a:prstGeom prst="rect">
            <a:avLst/>
          </a:prstGeom>
        </p:spPr>
      </p:pic>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Dispatcher is </a:t>
            </a:r>
            <a:r>
              <a:rPr lang="en-US" dirty="0" smtClean="0"/>
              <a:t>completed</a:t>
            </a:r>
          </a:p>
          <a:p>
            <a:endParaRPr lang="en-US" dirty="0"/>
          </a:p>
          <a:p>
            <a:r>
              <a:rPr lang="en-US" dirty="0"/>
              <a:t>Incident is updated with Repair Approved Status and </a:t>
            </a:r>
            <a:r>
              <a:rPr lang="en-US" dirty="0" smtClean="0"/>
              <a:t>Date</a:t>
            </a:r>
          </a:p>
          <a:p>
            <a:endParaRPr lang="en-US" dirty="0"/>
          </a:p>
          <a:p>
            <a:r>
              <a:rPr lang="en-US" dirty="0"/>
              <a:t>Workflow History is updated to close workflow</a:t>
            </a:r>
            <a:endParaRPr lang="en-US" dirty="0" smtClean="0"/>
          </a:p>
          <a:p>
            <a:endParaRPr lang="en-US" dirty="0"/>
          </a:p>
        </p:txBody>
      </p:sp>
    </p:spTree>
    <p:extLst>
      <p:ext uri="{BB962C8B-B14F-4D97-AF65-F5344CB8AC3E}">
        <p14:creationId xmlns:p14="http://schemas.microsoft.com/office/powerpoint/2010/main" val="2144722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 to see completed status</a:t>
            </a:r>
            <a:endParaRPr lang="en-US" dirty="0"/>
          </a:p>
        </p:txBody>
      </p:sp>
      <p:pic>
        <p:nvPicPr>
          <p:cNvPr id="6" name="Content Placeholder 5"/>
          <p:cNvPicPr>
            <a:picLocks noGrp="1" noChangeAspect="1"/>
          </p:cNvPicPr>
          <p:nvPr>
            <p:ph idx="1"/>
          </p:nvPr>
        </p:nvPicPr>
        <p:blipFill>
          <a:blip r:embed="rId2"/>
          <a:stretch>
            <a:fillRect/>
          </a:stretch>
        </p:blipFill>
        <p:spPr>
          <a:xfrm>
            <a:off x="2011070" y="2000437"/>
            <a:ext cx="8169859" cy="4351338"/>
          </a:xfrm>
          <a:prstGeom prst="rect">
            <a:avLst/>
          </a:prstGeom>
        </p:spPr>
      </p:pic>
    </p:spTree>
    <p:extLst>
      <p:ext uri="{BB962C8B-B14F-4D97-AF65-F5344CB8AC3E}">
        <p14:creationId xmlns:p14="http://schemas.microsoft.com/office/powerpoint/2010/main" val="4021200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a:t>
            </a:r>
            <a:r>
              <a:rPr lang="en-US" dirty="0" smtClean="0"/>
              <a:t>repair. </a:t>
            </a:r>
            <a:r>
              <a:rPr lang="en-US" sz="2700" dirty="0"/>
              <a:t>Log in with dispatcher to view email</a:t>
            </a:r>
            <a:r>
              <a:rPr lang="en-US" sz="2700" dirty="0" smtClean="0"/>
              <a:t>.</a:t>
            </a:r>
            <a:br>
              <a:rPr lang="en-US" sz="2700" dirty="0" smtClean="0"/>
            </a:br>
            <a:r>
              <a:rPr lang="en-US" dirty="0" smtClean="0"/>
              <a:t/>
            </a:r>
            <a:br>
              <a:rPr lang="en-US"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5" name="Content Placeholder 3"/>
          <p:cNvPicPr>
            <a:picLocks noGrp="1" noChangeAspect="1"/>
          </p:cNvPicPr>
          <p:nvPr>
            <p:ph idx="1"/>
          </p:nvPr>
        </p:nvPicPr>
        <p:blipFill>
          <a:blip r:embed="rId3"/>
          <a:stretch>
            <a:fillRect/>
          </a:stretch>
        </p:blipFill>
        <p:spPr>
          <a:xfrm>
            <a:off x="2380892" y="2899375"/>
            <a:ext cx="7430215" cy="3707894"/>
          </a:xfrm>
          <a:prstGeom prst="rect">
            <a:avLst/>
          </a:prstGeom>
        </p:spPr>
      </p:pic>
    </p:spTree>
    <p:extLst>
      <p:ext uri="{BB962C8B-B14F-4D97-AF65-F5344CB8AC3E}">
        <p14:creationId xmlns:p14="http://schemas.microsoft.com/office/powerpoint/2010/main" val="405243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iPad</a:t>
            </a:r>
            <a:endParaRPr lang="en-US" dirty="0"/>
          </a:p>
        </p:txBody>
      </p:sp>
      <p:pic>
        <p:nvPicPr>
          <p:cNvPr id="2" name="Content Placeholder 1"/>
          <p:cNvPicPr>
            <a:picLocks noGrp="1" noChangeAspect="1"/>
          </p:cNvPicPr>
          <p:nvPr>
            <p:ph idx="1"/>
          </p:nvPr>
        </p:nvPicPr>
        <p:blipFill>
          <a:blip r:embed="rId2"/>
          <a:stretch>
            <a:fillRect/>
          </a:stretch>
        </p:blipFill>
        <p:spPr>
          <a:xfrm>
            <a:off x="3268794" y="1825625"/>
            <a:ext cx="5654412" cy="4351338"/>
          </a:xfrm>
          <a:prstGeom prst="rect">
            <a:avLst/>
          </a:prstGeom>
        </p:spPr>
      </p:pic>
    </p:spTree>
    <p:extLst>
      <p:ext uri="{BB962C8B-B14F-4D97-AF65-F5344CB8AC3E}">
        <p14:creationId xmlns:p14="http://schemas.microsoft.com/office/powerpoint/2010/main" val="114078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a:t>
            </a:r>
            <a:r>
              <a:rPr lang="en-US" dirty="0" smtClean="0"/>
              <a:t>Inspector Credentials </a:t>
            </a:r>
            <a:br>
              <a:rPr lang="en-US" dirty="0" smtClean="0"/>
            </a:br>
            <a:r>
              <a:rPr lang="en-US" dirty="0" smtClean="0"/>
              <a:t/>
            </a:r>
            <a:br>
              <a:rPr lang="en-US" dirty="0" smtClean="0"/>
            </a:br>
            <a:r>
              <a:rPr lang="en-US" sz="2200" dirty="0" smtClean="0"/>
              <a:t>Username</a:t>
            </a:r>
            <a:r>
              <a:rPr lang="en-US" sz="2200" dirty="0"/>
              <a:t>: </a:t>
            </a:r>
            <a:r>
              <a:rPr lang="en-US" sz="2200" dirty="0" err="1">
                <a:hlinkClick r:id="rId2"/>
              </a:rPr>
              <a:t>robb</a:t>
            </a:r>
            <a:r>
              <a:rPr lang="en-US" sz="2200" dirty="0">
                <a:hlinkClick r:id="rId2"/>
              </a:rPr>
              <a:t>@&lt;</a:t>
            </a:r>
            <a:r>
              <a:rPr lang="en-US" sz="2200" dirty="0" err="1" smtClean="0">
                <a:hlinkClick r:id="rId2"/>
              </a:rPr>
              <a:t>tenanacy</a:t>
            </a:r>
            <a:r>
              <a:rPr lang="en-US" sz="2200" dirty="0">
                <a:hlinkClick r:id="rId2"/>
              </a:rPr>
              <a:t>&gt;.onmicrosoft.com</a:t>
            </a:r>
            <a:r>
              <a:rPr lang="en-US" sz="2200" dirty="0"/>
              <a:t/>
            </a:r>
            <a:br>
              <a:rPr lang="en-US" sz="2200" dirty="0"/>
            </a:br>
            <a:r>
              <a:rPr lang="en-US" sz="2200" dirty="0" smtClean="0"/>
              <a:t>Password: TempP@ssw0rd!</a:t>
            </a:r>
            <a:r>
              <a:rPr lang="en-US" sz="2200" dirty="0"/>
              <a:t/>
            </a:r>
            <a:br>
              <a:rPr lang="en-US" sz="2200" dirty="0"/>
            </a:br>
            <a:r>
              <a:rPr lang="en-US" sz="2200" dirty="0" smtClean="0"/>
              <a:t/>
            </a:r>
            <a:br>
              <a:rPr lang="en-US" sz="2200" dirty="0" smtClean="0"/>
            </a:br>
            <a:r>
              <a:rPr lang="en-US" sz="2200" dirty="0" smtClean="0"/>
              <a:t>Do </a:t>
            </a:r>
            <a:r>
              <a:rPr lang="en-US" sz="2200" dirty="0"/>
              <a:t>not </a:t>
            </a:r>
            <a:r>
              <a:rPr lang="en-US" sz="2200" dirty="0" smtClean="0"/>
              <a:t>check </a:t>
            </a:r>
            <a:r>
              <a:rPr lang="en-US" sz="2200" dirty="0" smtClean="0"/>
              <a:t>Keep Me Signed In</a:t>
            </a:r>
            <a:br>
              <a:rPr lang="en-US" sz="2200" dirty="0" smtClean="0"/>
            </a:br>
            <a:r>
              <a:rPr lang="en-US" sz="2200" dirty="0" smtClean="0"/>
              <a:t>Click Sign </a:t>
            </a:r>
            <a:r>
              <a:rPr lang="en-US" sz="2200" dirty="0" smtClean="0"/>
              <a:t>In</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pic>
        <p:nvPicPr>
          <p:cNvPr id="1026" name="DEB414C3-B3CD-471A-B8EB-9048FE601180" descr="468A6770-6B2D-4A38-BB0E-C5253B4352DC@hs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739" y="2050303"/>
            <a:ext cx="5929872" cy="46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714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Inspection With Plus Icon</a:t>
            </a:r>
            <a:endParaRPr lang="en-US" dirty="0"/>
          </a:p>
        </p:txBody>
      </p:sp>
      <p:pic>
        <p:nvPicPr>
          <p:cNvPr id="2" name="Content Placeholder 1"/>
          <p:cNvPicPr>
            <a:picLocks noGrp="1" noChangeAspect="1"/>
          </p:cNvPicPr>
          <p:nvPr>
            <p:ph idx="1"/>
          </p:nvPr>
        </p:nvPicPr>
        <p:blipFill>
          <a:blip r:embed="rId2"/>
          <a:stretch>
            <a:fillRect/>
          </a:stretch>
        </p:blipFill>
        <p:spPr>
          <a:xfrm>
            <a:off x="3267921" y="1825625"/>
            <a:ext cx="5656157" cy="4351338"/>
          </a:xfrm>
          <a:prstGeom prst="rect">
            <a:avLst/>
          </a:prstGeom>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pic>
        <p:nvPicPr>
          <p:cNvPr id="2" name="Content Placeholder 1"/>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1072373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597</Words>
  <Application>Microsoft Office PowerPoint</Application>
  <PresentationFormat>Widescreen</PresentationFormat>
  <Paragraphs>78</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Property Inspection Demo</vt:lpstr>
      <vt:lpstr>Preparing Calendars</vt:lpstr>
      <vt:lpstr>Walkthrough</vt:lpstr>
      <vt:lpstr>Inspection Walkthrough</vt:lpstr>
      <vt:lpstr>Open Inspection App On iPad</vt:lpstr>
      <vt:lpstr>Click Sign In</vt:lpstr>
      <vt:lpstr>Enter Inspector Credentials   Username: robb@&lt;tenanacy&gt;.onmicrosoft.com Password: TempP@ssw0rd!  Do not check Keep Me Signed In Click Sign In  If you have not already signed in with this user you will be prompted to reset  the user’s password.</vt:lpstr>
      <vt:lpstr>Click Inspection With Plus Icon</vt:lpstr>
      <vt:lpstr>Select Bathroom 1</vt:lpstr>
      <vt:lpstr>Click Comments</vt:lpstr>
      <vt:lpstr>Click Camera</vt:lpstr>
      <vt:lpstr>Select Photo On Simulator Or Take Picture On iPad</vt:lpstr>
      <vt:lpstr>Enter Comments</vt:lpstr>
      <vt:lpstr>Click Done</vt:lpstr>
      <vt:lpstr>Picture is Uploaded to Room Inspection Photos Document Library and Inspection Comment is created in Inspection Comments List</vt:lpstr>
      <vt:lpstr>Select Bathroom 2</vt:lpstr>
      <vt:lpstr>Click Incidents</vt:lpstr>
      <vt:lpstr>Just like you did in the Inspection Comments popup, take a picture and enter comments.  Then, select an Incident Type and click Done.</vt:lpstr>
      <vt:lpstr>Click Finalize Inspection</vt:lpstr>
      <vt:lpstr>Get Confirmation</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Dispatcher Scheduling Walkthrough</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Open Property Management My App Dashboard, click Need Repair</vt:lpstr>
      <vt:lpstr>Click Not Scheduled</vt:lpstr>
      <vt:lpstr>Enter comments, select Ron Gabel, select Time, click Schedule Repair</vt:lpstr>
      <vt:lpstr>Click the header</vt:lpstr>
      <vt:lpstr>Click Need Repair and mention the repair is scheduled</vt:lpstr>
      <vt:lpstr>Repair Walkthrough</vt:lpstr>
      <vt:lpstr>Inspection report email is sent to property owner and dispatcher Log in with Repair Person account to see the email  Username: rong@&lt;tenanacy&gt;.onmicrosoft.com Password: TempP@ssw0rd!  If you have not already signed in with this user you will be prompted to reset the user’s password.</vt:lpstr>
      <vt:lpstr>View Calendar Event and Accept It</vt:lpstr>
      <vt:lpstr>View Repair Task Email sent to Ron Gabel </vt:lpstr>
      <vt:lpstr>Click Sign In</vt:lpstr>
      <vt:lpstr>Enter Inspector Credentials   Username: robb@&lt;tennacy&gt;.onmicrosoft.com Password: TempP@ssw0rd!  Do not check Keep Me Signed In Click Sign In  If you have not already signed in with this user you will be prompted to reset  the user’s password.</vt:lpstr>
      <vt:lpstr>Click the Repair Incident assigned by the Dispatcher</vt:lpstr>
      <vt:lpstr>Look at Dispatcher Comments</vt:lpstr>
      <vt:lpstr>Click Inspector Comments and Photos</vt:lpstr>
      <vt:lpstr>Look at Inspector Comments</vt:lpstr>
      <vt:lpstr>Click Photo</vt:lpstr>
      <vt:lpstr>View Photo Full Size, Click X to Close</vt:lpstr>
      <vt:lpstr>Just like you did in the Inspection App, take a picture and enter comments.  Then, tap Done.</vt:lpstr>
      <vt:lpstr>Click Finalize Repair</vt:lpstr>
      <vt:lpstr>Approve Repair Walkthrough</vt:lpstr>
      <vt:lpstr>Email is sent to Dispatcher to approve repair. Log in with dispatcher to view email.  Username: katiej@&lt;tennacy&gt;.onmicrosoft.com Password: TempP@ssw0rd!  </vt:lpstr>
      <vt:lpstr>Refresh Property Management My App and click Repair Complete</vt:lpstr>
      <vt:lpstr>Click Not Approved</vt:lpstr>
      <vt:lpstr>Browse all data and images and click Approve Repair</vt:lpstr>
      <vt:lpstr>Refresh Property Management My App and click Repair Complete to see completed status</vt:lpstr>
      <vt:lpstr>Email is sent to Dispatcher to approve repair. Log in with dispatcher to view email.  Username: katiej@&lt;tennacy&gt;.onmicrosoft.com Password: TempP@ssw0rd!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Prep and Walkthrough</dc:title>
  <dc:creator>Todd Baginski</dc:creator>
  <cp:lastModifiedBy>Todd Baginski</cp:lastModifiedBy>
  <cp:revision>44</cp:revision>
  <dcterms:created xsi:type="dcterms:W3CDTF">2014-10-24T19:08:31Z</dcterms:created>
  <dcterms:modified xsi:type="dcterms:W3CDTF">2014-12-09T20:17:52Z</dcterms:modified>
</cp:coreProperties>
</file>